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8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0"/>
    <p:restoredTop sz="94674"/>
  </p:normalViewPr>
  <p:slideViewPr>
    <p:cSldViewPr snapToGrid="0" snapToObjects="1">
      <p:cViewPr varScale="1">
        <p:scale>
          <a:sx n="80" d="100"/>
          <a:sy n="80" d="100"/>
        </p:scale>
        <p:origin x="3024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D37D-F1A3-0E4A-A034-30FB147C1AA7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9EF2-21CA-904D-9A88-3B6E366D8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48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D37D-F1A3-0E4A-A034-30FB147C1AA7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9EF2-21CA-904D-9A88-3B6E366D8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54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D37D-F1A3-0E4A-A034-30FB147C1AA7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9EF2-21CA-904D-9A88-3B6E366D8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03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D37D-F1A3-0E4A-A034-30FB147C1AA7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9EF2-21CA-904D-9A88-3B6E366D8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04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D37D-F1A3-0E4A-A034-30FB147C1AA7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9EF2-21CA-904D-9A88-3B6E366D8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35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D37D-F1A3-0E4A-A034-30FB147C1AA7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9EF2-21CA-904D-9A88-3B6E366D8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70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D37D-F1A3-0E4A-A034-30FB147C1AA7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9EF2-21CA-904D-9A88-3B6E366D8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21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D37D-F1A3-0E4A-A034-30FB147C1AA7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9EF2-21CA-904D-9A88-3B6E366D8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74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D37D-F1A3-0E4A-A034-30FB147C1AA7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9EF2-21CA-904D-9A88-3B6E366D8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69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D37D-F1A3-0E4A-A034-30FB147C1AA7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9EF2-21CA-904D-9A88-3B6E366D8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33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D37D-F1A3-0E4A-A034-30FB147C1AA7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9EF2-21CA-904D-9A88-3B6E366D8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96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AD37D-F1A3-0E4A-A034-30FB147C1AA7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9EF2-21CA-904D-9A88-3B6E366D8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48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>
            <a:extLst>
              <a:ext uri="{FF2B5EF4-FFF2-40B4-BE49-F238E27FC236}">
                <a16:creationId xmlns:a16="http://schemas.microsoft.com/office/drawing/2014/main" id="{999A64BA-8C1A-DD45-9395-14F1B2EEF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" y="121189"/>
            <a:ext cx="6858000" cy="9906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78A7A08C-0684-B343-B2BA-0964E536AE0A}"/>
              </a:ext>
            </a:extLst>
          </p:cNvPr>
          <p:cNvSpPr txBox="1"/>
          <p:nvPr/>
        </p:nvSpPr>
        <p:spPr>
          <a:xfrm>
            <a:off x="2393842" y="265750"/>
            <a:ext cx="4224069" cy="5662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CONDITIONS DE </a:t>
            </a:r>
            <a:r>
              <a:rPr lang="fr-F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PRELEVEMENT</a:t>
            </a:r>
            <a:endParaRPr lang="fr-FR" sz="27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DAAC972-BDC0-F746-9BB4-089C915FB1C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59483" y="1253927"/>
            <a:ext cx="1417500" cy="14175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4176C8D6-CAB5-B042-B75F-2B926A331BA2}"/>
              </a:ext>
            </a:extLst>
          </p:cNvPr>
          <p:cNvSpPr txBox="1"/>
          <p:nvPr/>
        </p:nvSpPr>
        <p:spPr>
          <a:xfrm>
            <a:off x="1581765" y="2463678"/>
            <a:ext cx="1857269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rgbClr val="00B050"/>
                </a:solidFill>
                <a:latin typeface="Barmeno" panose="02000506050000020004" pitchFamily="50" charset="0"/>
              </a:rPr>
              <a:t>Tube Citrate de Sodium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9A37A5D-E473-E743-8480-4F8174647956}"/>
              </a:ext>
            </a:extLst>
          </p:cNvPr>
          <p:cNvSpPr txBox="1"/>
          <p:nvPr/>
        </p:nvSpPr>
        <p:spPr>
          <a:xfrm>
            <a:off x="3613913" y="2460986"/>
            <a:ext cx="1529148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>
                <a:solidFill>
                  <a:srgbClr val="C00000"/>
                </a:solidFill>
              </a:defRPr>
            </a:lvl1pPr>
          </a:lstStyle>
          <a:p>
            <a:r>
              <a:rPr lang="fr-FR" sz="1013" dirty="0">
                <a:latin typeface="Barmeno" panose="02000506050000020004" pitchFamily="50" charset="0"/>
              </a:rPr>
              <a:t>Tube CTAD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F430AA6-364A-3E4B-832B-2D2465C567D0}"/>
              </a:ext>
            </a:extLst>
          </p:cNvPr>
          <p:cNvSpPr txBox="1"/>
          <p:nvPr/>
        </p:nvSpPr>
        <p:spPr>
          <a:xfrm>
            <a:off x="4259036" y="1047334"/>
            <a:ext cx="884025" cy="1762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856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6B545B-B001-0343-8B24-127A8CCDE6B4}"/>
              </a:ext>
            </a:extLst>
          </p:cNvPr>
          <p:cNvSpPr/>
          <p:nvPr/>
        </p:nvSpPr>
        <p:spPr>
          <a:xfrm>
            <a:off x="2454082" y="1125690"/>
            <a:ext cx="2100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TUBE  </a:t>
            </a:r>
            <a:r>
              <a:rPr lang="fr-FR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PRELEVEMENT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BD29B2-FCF1-5C4E-9D00-9CF2773A4BA5}"/>
              </a:ext>
            </a:extLst>
          </p:cNvPr>
          <p:cNvSpPr/>
          <p:nvPr/>
        </p:nvSpPr>
        <p:spPr>
          <a:xfrm>
            <a:off x="1620479" y="1114955"/>
            <a:ext cx="3617042" cy="15989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013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FF5675B-828D-EB40-9CC3-40A118EE6964}"/>
              </a:ext>
            </a:extLst>
          </p:cNvPr>
          <p:cNvSpPr txBox="1"/>
          <p:nvPr/>
        </p:nvSpPr>
        <p:spPr>
          <a:xfrm>
            <a:off x="869167" y="2836267"/>
            <a:ext cx="5597572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Prélèvement sur cathéter artériel </a:t>
            </a:r>
            <a:endParaRPr lang="fr-F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03E0F9-3D63-4C4A-B7C9-CDFCE14BA9F0}"/>
              </a:ext>
            </a:extLst>
          </p:cNvPr>
          <p:cNvSpPr/>
          <p:nvPr/>
        </p:nvSpPr>
        <p:spPr>
          <a:xfrm>
            <a:off x="858410" y="2766180"/>
            <a:ext cx="5597572" cy="44795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013"/>
          </a:p>
        </p:txBody>
      </p:sp>
      <p:sp>
        <p:nvSpPr>
          <p:cNvPr id="23" name="AutoShape 2" descr="Dispositif BD Vacutainer® avec adaptateur intégré - DISTRI CLUB MEDICAL"/>
          <p:cNvSpPr>
            <a:spLocks noChangeAspect="1" noChangeArrowheads="1"/>
          </p:cNvSpPr>
          <p:nvPr/>
        </p:nvSpPr>
        <p:spPr bwMode="auto">
          <a:xfrm>
            <a:off x="63500" y="-1365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1329489" y="4620052"/>
            <a:ext cx="538781" cy="4630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7FC4886-3F69-E44D-9991-C265231390CD}"/>
              </a:ext>
            </a:extLst>
          </p:cNvPr>
          <p:cNvSpPr/>
          <p:nvPr/>
        </p:nvSpPr>
        <p:spPr>
          <a:xfrm>
            <a:off x="1997060" y="4672019"/>
            <a:ext cx="3723277" cy="3732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Prélèvement sur tube citraté BD 2,7 mL</a:t>
            </a: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2665" y="5083122"/>
            <a:ext cx="1065674" cy="822456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9874" y="5074189"/>
            <a:ext cx="1253428" cy="867134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3553833" y="5074189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00"/>
                </a:solidFill>
              </a:rPr>
              <a:t>+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1331475" y="5712134"/>
            <a:ext cx="538781" cy="4630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FC4886-3F69-E44D-9991-C265231390CD}"/>
              </a:ext>
            </a:extLst>
          </p:cNvPr>
          <p:cNvSpPr/>
          <p:nvPr/>
        </p:nvSpPr>
        <p:spPr>
          <a:xfrm>
            <a:off x="2032620" y="5801973"/>
            <a:ext cx="3707529" cy="3732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Homogénéiser doucement le tube 5 fois</a:t>
            </a: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3278256" y="6401894"/>
            <a:ext cx="1363130" cy="965424"/>
            <a:chOff x="2295697" y="8680738"/>
            <a:chExt cx="1363130" cy="965424"/>
          </a:xfrm>
        </p:grpSpPr>
        <p:sp>
          <p:nvSpPr>
            <p:cNvPr id="36" name="Flèche courbée vers la gauche 35"/>
            <p:cNvSpPr/>
            <p:nvPr/>
          </p:nvSpPr>
          <p:spPr bwMode="auto">
            <a:xfrm rot="5400000" flipH="1" flipV="1">
              <a:off x="2787686" y="8595515"/>
              <a:ext cx="358073" cy="656290"/>
            </a:xfrm>
            <a:prstGeom prst="curvedLef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Geneva" pitchFamily="-65" charset="-128"/>
              </a:endParaRPr>
            </a:p>
          </p:txBody>
        </p:sp>
        <p:sp>
          <p:nvSpPr>
            <p:cNvPr id="37" name="Flèche courbée vers la droite 36"/>
            <p:cNvSpPr/>
            <p:nvPr/>
          </p:nvSpPr>
          <p:spPr bwMode="auto">
            <a:xfrm rot="5400000" flipH="1">
              <a:off x="2748385" y="9039433"/>
              <a:ext cx="360293" cy="715764"/>
            </a:xfrm>
            <a:prstGeom prst="curv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Geneva" pitchFamily="-65" charset="-128"/>
              </a:endParaRPr>
            </a:p>
          </p:txBody>
        </p:sp>
        <p:pic>
          <p:nvPicPr>
            <p:cNvPr id="38" name="Image 3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2295697" y="8680738"/>
              <a:ext cx="196290" cy="965424"/>
            </a:xfrm>
            <a:prstGeom prst="rect">
              <a:avLst/>
            </a:prstGeom>
          </p:spPr>
        </p:pic>
        <p:pic>
          <p:nvPicPr>
            <p:cNvPr id="39" name="Image 3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3439034" y="8690050"/>
              <a:ext cx="219793" cy="946800"/>
            </a:xfrm>
            <a:prstGeom prst="rect">
              <a:avLst/>
            </a:prstGeom>
          </p:spPr>
        </p:pic>
      </p:grpSp>
      <p:grpSp>
        <p:nvGrpSpPr>
          <p:cNvPr id="12" name="Groupe 11"/>
          <p:cNvGrpSpPr/>
          <p:nvPr/>
        </p:nvGrpSpPr>
        <p:grpSpPr>
          <a:xfrm>
            <a:off x="1299959" y="3261256"/>
            <a:ext cx="4629975" cy="1363456"/>
            <a:chOff x="1222208" y="3648358"/>
            <a:chExt cx="4629975" cy="136345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7FC4886-3F69-E44D-9991-C265231390CD}"/>
                </a:ext>
              </a:extLst>
            </p:cNvPr>
            <p:cNvSpPr/>
            <p:nvPr/>
          </p:nvSpPr>
          <p:spPr>
            <a:xfrm>
              <a:off x="1883189" y="3703396"/>
              <a:ext cx="3194947" cy="313003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Purge à la seringue</a:t>
              </a:r>
              <a:endPara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1222208" y="3648358"/>
              <a:ext cx="538781" cy="46307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rgbClr val="FF0000"/>
                  </a:solidFill>
                </a:rPr>
                <a:t>1</a:t>
              </a:r>
            </a:p>
          </p:txBody>
        </p:sp>
        <p:pic>
          <p:nvPicPr>
            <p:cNvPr id="31" name="Image 3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005842" y="4099424"/>
              <a:ext cx="1011171" cy="842643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3467723" y="4033535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dirty="0" smtClean="0">
                  <a:solidFill>
                    <a:srgbClr val="FF0000"/>
                  </a:solidFill>
                </a:rPr>
                <a:t>+</a:t>
              </a:r>
              <a:endParaRPr lang="fr-FR" sz="3200" dirty="0">
                <a:solidFill>
                  <a:srgbClr val="FF0000"/>
                </a:solidFill>
              </a:endParaRPr>
            </a:p>
          </p:txBody>
        </p:sp>
        <p:pic>
          <p:nvPicPr>
            <p:cNvPr id="33" name="Image 3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505876" y="4080407"/>
              <a:ext cx="1346307" cy="931407"/>
            </a:xfrm>
            <a:prstGeom prst="rect">
              <a:avLst/>
            </a:prstGeom>
          </p:spPr>
        </p:pic>
        <p:cxnSp>
          <p:nvCxnSpPr>
            <p:cNvPr id="15" name="Connecteur droit avec flèche 14"/>
            <p:cNvCxnSpPr/>
            <p:nvPr/>
          </p:nvCxnSpPr>
          <p:spPr>
            <a:xfrm flipV="1">
              <a:off x="1766533" y="4653010"/>
              <a:ext cx="369474" cy="16525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Ellipse 43"/>
          <p:cNvSpPr/>
          <p:nvPr/>
        </p:nvSpPr>
        <p:spPr>
          <a:xfrm>
            <a:off x="1317903" y="7733641"/>
            <a:ext cx="538781" cy="4630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7FC4886-3F69-E44D-9991-C265231390CD}"/>
              </a:ext>
            </a:extLst>
          </p:cNvPr>
          <p:cNvSpPr/>
          <p:nvPr/>
        </p:nvSpPr>
        <p:spPr>
          <a:xfrm>
            <a:off x="2045210" y="7733641"/>
            <a:ext cx="3354332" cy="3732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Vérifier le bon remplissage du  tube</a:t>
            </a: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7FC4886-3F69-E44D-9991-C265231390CD}"/>
              </a:ext>
            </a:extLst>
          </p:cNvPr>
          <p:cNvSpPr/>
          <p:nvPr/>
        </p:nvSpPr>
        <p:spPr>
          <a:xfrm>
            <a:off x="10034" y="9626041"/>
            <a:ext cx="2763871" cy="373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LHEM AHEMO 0144 A</a:t>
            </a:r>
            <a:endParaRPr lang="fr-FR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1329488" y="9288309"/>
            <a:ext cx="538781" cy="4630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5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7FC4886-3F69-E44D-9991-C265231390CD}"/>
              </a:ext>
            </a:extLst>
          </p:cNvPr>
          <p:cNvSpPr/>
          <p:nvPr/>
        </p:nvSpPr>
        <p:spPr>
          <a:xfrm>
            <a:off x="1971619" y="9336562"/>
            <a:ext cx="3194947" cy="3732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Etiqueter le tube</a:t>
            </a: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 rotWithShape="1">
          <a:blip r:embed="rId5"/>
          <a:srcRect b="14547"/>
          <a:stretch/>
        </p:blipFill>
        <p:spPr>
          <a:xfrm>
            <a:off x="1781364" y="1495023"/>
            <a:ext cx="1722846" cy="10185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2" t="15852" r="37366" b="22104"/>
          <a:stretch/>
        </p:blipFill>
        <p:spPr bwMode="auto">
          <a:xfrm>
            <a:off x="3060926" y="8173466"/>
            <a:ext cx="1493411" cy="1163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500ECF6-FDFD-914C-AC19-C8601E880491}"/>
              </a:ext>
            </a:extLst>
          </p:cNvPr>
          <p:cNvSpPr txBox="1"/>
          <p:nvPr/>
        </p:nvSpPr>
        <p:spPr>
          <a:xfrm>
            <a:off x="2241019" y="1194076"/>
            <a:ext cx="1481357" cy="1762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40000">
                <a:solidFill>
                  <a:srgbClr val="FF0000"/>
                </a:solidFill>
                <a:latin typeface="Wingdings 2" panose="05020102010507070707" pitchFamily="18" charset="2"/>
              </a:defRPr>
            </a:lvl1pPr>
          </a:lstStyle>
          <a:p>
            <a:r>
              <a:rPr lang="fr-FR" sz="10856" dirty="0">
                <a:solidFill>
                  <a:srgbClr val="00B050"/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6378070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55</Words>
  <Application>Microsoft Office PowerPoint</Application>
  <PresentationFormat>Format A4 (210 x 297 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Barmeno</vt:lpstr>
      <vt:lpstr>Calibri</vt:lpstr>
      <vt:lpstr>Calibri Light</vt:lpstr>
      <vt:lpstr>Geneva</vt:lpstr>
      <vt:lpstr>Wingdings 2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DONNARD Magali</cp:lastModifiedBy>
  <cp:revision>27</cp:revision>
  <cp:lastPrinted>2021-11-08T17:22:00Z</cp:lastPrinted>
  <dcterms:created xsi:type="dcterms:W3CDTF">2021-02-26T10:16:55Z</dcterms:created>
  <dcterms:modified xsi:type="dcterms:W3CDTF">2023-12-14T11:23:35Z</dcterms:modified>
</cp:coreProperties>
</file>